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00154-FFF9-0FB1-B45E-86775AFD6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4BD4DA-78B2-46A4-F5FE-F1A70D019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1EBB4-2154-7DF5-4070-DA74C315D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EEF4-11E6-4883-AECB-F092A3B9178F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5D69B-E8D3-6314-7005-B320F8D00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5456A-BEE7-855E-F37E-A958EF0F1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BCEF-E7E8-4944-A611-F1D326EFE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6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10783-30BF-27F5-B6FE-1E5946CA5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C60CD7-7578-2F53-C123-B1D67688E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248CB-E3EB-1730-9E0E-E660B4D80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EEF4-11E6-4883-AECB-F092A3B9178F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9ACF3-AA0D-4867-DCED-3C811E4EB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1A466-6739-6F2C-9465-5E881472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BCEF-E7E8-4944-A611-F1D326EFE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113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F540FA-6B22-D70C-2C80-8D0F0E079A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9EFC2-FFC5-6D10-C82F-819ACAAEB3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F3C1C-658A-2486-02FA-24F6352C7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EEF4-11E6-4883-AECB-F092A3B9178F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579B3-326C-EDF2-04B1-9882025B6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FC981-FB34-29BD-3FD1-F025533B7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BCEF-E7E8-4944-A611-F1D326EFE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551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53371-C25E-9933-D62C-0B42882A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4174B-5A22-D7EA-2378-ABAD4716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EB6C8-7B1E-9B86-0C01-AF2B3CB8C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EEF4-11E6-4883-AECB-F092A3B9178F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2DE9C-9AA9-B664-6D1A-05F914AD9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0C1ED-C72D-8372-AB1B-F5658ABC4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BCEF-E7E8-4944-A611-F1D326EFE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099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017EC-8717-2B67-95DC-7E63C3A4B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0F787-3DA9-EA67-6F1F-835193F13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1F0AB-C6B0-1855-B66A-37807A489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EEF4-11E6-4883-AECB-F092A3B9178F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86A33-E74B-65DF-44F5-196F5DDCB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7723A-D364-15E2-7A9C-FA590D367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BCEF-E7E8-4944-A611-F1D326EFE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32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D1430-187F-2E50-F36F-934A7704A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8EC61-3CB0-C928-0579-BE9B76C6B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869CA-B2F0-9787-8382-7830C344D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78FBB-687E-382F-3A81-BFE1F996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EEF4-11E6-4883-AECB-F092A3B9178F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AABB8-CBEC-D8D4-FF8E-614DA7872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F32B0-0E43-1D9A-7763-CF152E44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BCEF-E7E8-4944-A611-F1D326EFE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261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EF3BE-B8B6-547D-49E2-DD7F8B51F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79F43-DB18-ED32-455D-BE3845A29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3FFB2-DC71-54C6-1854-2104C0C39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7226FA-3E35-EB2F-F482-EA60029BF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CD84FC-9260-A073-9D3E-943F2AF204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7E9C83-430E-17B0-5664-D7396132A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EEF4-11E6-4883-AECB-F092A3B9178F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A6A34E-7BCB-4B94-FA47-3BD4866A3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510CB9-7EC1-336B-6002-6E44DE8FF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BCEF-E7E8-4944-A611-F1D326EFE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185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339F-AEFF-BF8F-22CC-14291DBF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27AEF7-77B3-6B5F-0385-16655D31C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EEF4-11E6-4883-AECB-F092A3B9178F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EC3DA4-0435-B9B8-597A-29D03C67E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490B2-F583-D11A-9B10-95E4214EB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BCEF-E7E8-4944-A611-F1D326EFE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823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C0754F-99F1-0B34-7E50-4789F2165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EEF4-11E6-4883-AECB-F092A3B9178F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CFEB49-1B6B-CA73-0EC3-12C5E62D0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B2159-7EE1-1B28-119E-DA587398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BCEF-E7E8-4944-A611-F1D326EFE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049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8DA95-1C84-8B53-2AA3-79413D3C8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3004E-E2B9-D9A6-6CC7-37D45C194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498C4-1809-A67F-D953-9654ABD95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24C61-89A8-9D40-83FF-ACD68862A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EEF4-11E6-4883-AECB-F092A3B9178F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B2C8B-F0BA-8A3B-1684-8DD3D01B0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6D7DA-52F9-4EC2-4365-1B0E314C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BCEF-E7E8-4944-A611-F1D326EFE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270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ADE19-8B68-5BED-B83E-A00212152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18F9EC-FCEB-A972-2AD4-841CB5780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AEA5C-F03C-E1DB-56A5-732FF8EAD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34E3-19E8-CCC7-A9EE-4A4C6E6A0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EEF4-11E6-4883-AECB-F092A3B9178F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0F60FD-CF05-7BC8-82B0-44A006A4A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189A14-6D48-9AC5-B61E-87998D7AF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BCEF-E7E8-4944-A611-F1D326EFE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219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AD23D7-853D-07F3-E4C9-DE717BEE2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9A17C-AE67-107C-E340-B2E059791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AC034-20A5-61A9-110E-5A2B3C05D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48EEF4-11E6-4883-AECB-F092A3B9178F}" type="datetimeFigureOut">
              <a:rPr lang="en-GB" smtClean="0"/>
              <a:t>29/02/2024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0D95F-D22B-4512-A378-276CF8F18E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6666E-5E39-82EE-B736-41675AAFB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0ABCEF-E7E8-4944-A611-F1D326EFEF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368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5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B2C94-4284-061F-D45D-A932CB4F3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3" y="1571625"/>
            <a:ext cx="1939925" cy="1062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436968-A624-4EA9-04E5-7C9844615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3" y="2700338"/>
            <a:ext cx="1939925" cy="1271588"/>
          </a:xfrm>
          <a:prstGeom prst="rect">
            <a:avLst/>
          </a:prstGeom>
        </p:spPr>
      </p:pic>
      <p:pic>
        <p:nvPicPr>
          <p:cNvPr id="1038" name="Picture 14" descr="Raise awareness - Cure CLCN4">
            <a:extLst>
              <a:ext uri="{FF2B5EF4-FFF2-40B4-BE49-F238E27FC236}">
                <a16:creationId xmlns:a16="http://schemas.microsoft.com/office/drawing/2014/main" id="{02AA523D-F223-AD7F-0F71-3A5F7B804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4037013"/>
            <a:ext cx="1939925" cy="10699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am Gatherings Can Be Awkward. Embrace the Weirdness | Salesforce">
            <a:extLst>
              <a:ext uri="{FF2B5EF4-FFF2-40B4-BE49-F238E27FC236}">
                <a16:creationId xmlns:a16="http://schemas.microsoft.com/office/drawing/2014/main" id="{484B9F2E-1512-507C-C0DE-B1D84993E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5" y="1571625"/>
            <a:ext cx="2863850" cy="15811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ee Information for Kids: Bumblebee &amp; Honey Bee Facts">
            <a:extLst>
              <a:ext uri="{FF2B5EF4-FFF2-40B4-BE49-F238E27FC236}">
                <a16:creationId xmlns:a16="http://schemas.microsoft.com/office/drawing/2014/main" id="{4DA22EF5-1478-B271-8124-D7F5ECFF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5" y="3219450"/>
            <a:ext cx="2863850" cy="18859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asons To Go For Mobile App Development For Your Business">
            <a:extLst>
              <a:ext uri="{FF2B5EF4-FFF2-40B4-BE49-F238E27FC236}">
                <a16:creationId xmlns:a16="http://schemas.microsoft.com/office/drawing/2014/main" id="{A5E23265-4DB9-7DA6-0A1A-1719D6EC8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1571625"/>
            <a:ext cx="2189163" cy="12763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gma">
            <a:extLst>
              <a:ext uri="{FF2B5EF4-FFF2-40B4-BE49-F238E27FC236}">
                <a16:creationId xmlns:a16="http://schemas.microsoft.com/office/drawing/2014/main" id="{374106F0-8232-B878-E9A3-E0202612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2914650"/>
            <a:ext cx="2189163" cy="2190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4E42AA-C41E-D42C-2E89-763D9F1EE6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1850" y="1571625"/>
            <a:ext cx="2474913" cy="162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ABA741-6BF5-CD96-BC15-5ACD885844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1850" y="3263900"/>
            <a:ext cx="2474913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67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Hammond</dc:creator>
  <cp:lastModifiedBy>Luke Hammond</cp:lastModifiedBy>
  <cp:revision>1</cp:revision>
  <dcterms:created xsi:type="dcterms:W3CDTF">2024-02-29T22:41:18Z</dcterms:created>
  <dcterms:modified xsi:type="dcterms:W3CDTF">2024-02-29T22:51:11Z</dcterms:modified>
</cp:coreProperties>
</file>